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8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01"/>
          <a:stretch>
            <a:fillRect/>
          </a:stretch>
        </p:blipFill>
        <p:spPr>
          <a:xfrm>
            <a:off x="978535" y="-317"/>
            <a:ext cx="9889490" cy="6864985"/>
          </a:xfrm>
          <a:prstGeom prst="rect">
            <a:avLst/>
          </a:prstGeom>
          <a:ln>
            <a:noFill/>
          </a:ln>
        </p:spPr>
      </p:pic>
      <p:sp>
        <p:nvSpPr>
          <p:cNvPr id="5" name="Rectangles 4"/>
          <p:cNvSpPr/>
          <p:nvPr/>
        </p:nvSpPr>
        <p:spPr>
          <a:xfrm>
            <a:off x="3097530" y="0"/>
            <a:ext cx="2188845" cy="59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latin typeface="VNI-Avo" charset="0"/>
                <a:cs typeface="VNI-Avo" charset="0"/>
              </a:rPr>
              <a:t>Cao</a:t>
            </a:r>
            <a:endParaRPr lang="en-US" sz="4400" b="1">
              <a:latin typeface="VNI-Avo" charset="0"/>
              <a:cs typeface="VNI-Avo" charset="0"/>
            </a:endParaRPr>
          </a:p>
        </p:txBody>
      </p:sp>
      <p:sp>
        <p:nvSpPr>
          <p:cNvPr id="6" name="Rectangles 5"/>
          <p:cNvSpPr/>
          <p:nvPr/>
        </p:nvSpPr>
        <p:spPr>
          <a:xfrm>
            <a:off x="6947535" y="1749425"/>
            <a:ext cx="2188845" cy="53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latin typeface="VNI-Avo" charset="0"/>
                <a:cs typeface="VNI-Avo" charset="0"/>
              </a:rPr>
              <a:t>Thaáp</a:t>
            </a:r>
            <a:endParaRPr lang="en-US" sz="4400" b="1">
              <a:latin typeface="VNI-Avo" charset="0"/>
              <a:cs typeface="VNI-Avo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0" name="Picture 8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3" b="9417"/>
          <a:stretch>
            <a:fillRect/>
          </a:stretch>
        </p:blipFill>
        <p:spPr>
          <a:xfrm>
            <a:off x="0" y="0"/>
            <a:ext cx="12192000" cy="6948170"/>
          </a:xfrm>
          <a:prstGeom prst="rect">
            <a:avLst/>
          </a:prstGeom>
          <a:ln>
            <a:noFill/>
          </a:ln>
        </p:spPr>
      </p:pic>
      <p:sp>
        <p:nvSpPr>
          <p:cNvPr id="5" name="Rectangles 4"/>
          <p:cNvSpPr/>
          <p:nvPr/>
        </p:nvSpPr>
        <p:spPr>
          <a:xfrm>
            <a:off x="3528695" y="186690"/>
            <a:ext cx="231838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solidFill>
                  <a:srgbClr val="FF0000"/>
                </a:solidFill>
                <a:latin typeface="VNI-Avo" charset="0"/>
                <a:cs typeface="VNI-Avo" charset="0"/>
              </a:rPr>
              <a:t>Ngaøy</a:t>
            </a:r>
            <a:r>
              <a:rPr lang="en-US" sz="3600" b="1">
                <a:latin typeface="VNI-Avo" charset="0"/>
                <a:cs typeface="VNI-Avo" charset="0"/>
              </a:rPr>
              <a:t> </a:t>
            </a:r>
            <a:endParaRPr lang="en-US" sz="3600" b="1">
              <a:latin typeface="VNI-Avo" charset="0"/>
              <a:cs typeface="VNI-Avo" charset="0"/>
            </a:endParaRPr>
          </a:p>
        </p:txBody>
      </p:sp>
      <p:sp>
        <p:nvSpPr>
          <p:cNvPr id="6" name="Rectangles 5"/>
          <p:cNvSpPr/>
          <p:nvPr/>
        </p:nvSpPr>
        <p:spPr>
          <a:xfrm>
            <a:off x="9873615" y="0"/>
            <a:ext cx="231838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solidFill>
                  <a:srgbClr val="FF0000"/>
                </a:solidFill>
                <a:latin typeface="VNI-Avo" charset="0"/>
                <a:cs typeface="VNI-Avo" charset="0"/>
              </a:rPr>
              <a:t>Ñeâm</a:t>
            </a:r>
            <a:r>
              <a:rPr lang="en-US" sz="3600" b="1">
                <a:latin typeface="VNI-Avo" charset="0"/>
                <a:cs typeface="VNI-Avo" charset="0"/>
              </a:rPr>
              <a:t> </a:t>
            </a:r>
            <a:endParaRPr lang="en-US" sz="3600" b="1">
              <a:latin typeface="VNI-Avo" charset="0"/>
              <a:cs typeface="VNI-Avo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9" name="Picture 4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35" y="86043"/>
            <a:ext cx="9498330" cy="6684645"/>
          </a:xfrm>
          <a:prstGeom prst="rect">
            <a:avLst/>
          </a:prstGeom>
        </p:spPr>
      </p:pic>
      <p:sp>
        <p:nvSpPr>
          <p:cNvPr id="5" name="Rectangles 4"/>
          <p:cNvSpPr/>
          <p:nvPr/>
        </p:nvSpPr>
        <p:spPr>
          <a:xfrm>
            <a:off x="164465" y="4618355"/>
            <a:ext cx="231838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latin typeface="VNI-Avo" charset="0"/>
                <a:cs typeface="VNI-Avo" charset="0"/>
              </a:rPr>
              <a:t>Maäp</a:t>
            </a:r>
            <a:r>
              <a:rPr lang="en-US" sz="3600" b="1">
                <a:latin typeface="VNI-Avo" charset="0"/>
                <a:cs typeface="VNI-Avo" charset="0"/>
              </a:rPr>
              <a:t> </a:t>
            </a:r>
            <a:endParaRPr lang="en-US" sz="3600" b="1">
              <a:latin typeface="VNI-Avo" charset="0"/>
              <a:cs typeface="VNI-Avo" charset="0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9729470" y="4607560"/>
            <a:ext cx="231838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latin typeface="VNI-Avo" charset="0"/>
                <a:cs typeface="VNI-Avo" charset="0"/>
              </a:rPr>
              <a:t>OÁm</a:t>
            </a:r>
            <a:r>
              <a:rPr lang="en-US" sz="3600" b="1">
                <a:latin typeface="VNI-Avo" charset="0"/>
                <a:cs typeface="VNI-Avo" charset="0"/>
              </a:rPr>
              <a:t> </a:t>
            </a:r>
            <a:endParaRPr lang="en-US" sz="3600" b="1">
              <a:latin typeface="VNI-Avo" charset="0"/>
              <a:cs typeface="VNI-Avo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" name="Picture 1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08" y="487998"/>
            <a:ext cx="9989185" cy="6369685"/>
          </a:xfrm>
          <a:prstGeom prst="rect">
            <a:avLst/>
          </a:prstGeom>
        </p:spPr>
      </p:pic>
      <p:sp>
        <p:nvSpPr>
          <p:cNvPr id="5" name="Rectangles 4"/>
          <p:cNvSpPr/>
          <p:nvPr/>
        </p:nvSpPr>
        <p:spPr>
          <a:xfrm>
            <a:off x="2245995" y="5828030"/>
            <a:ext cx="231838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solidFill>
                  <a:srgbClr val="FF0000"/>
                </a:solidFill>
                <a:latin typeface="VNI-Avo" charset="0"/>
                <a:cs typeface="VNI-Avo" charset="0"/>
              </a:rPr>
              <a:t>Nguû</a:t>
            </a:r>
            <a:r>
              <a:rPr lang="en-US" sz="3600" b="1">
                <a:latin typeface="VNI-Avo" charset="0"/>
                <a:cs typeface="VNI-Avo" charset="0"/>
              </a:rPr>
              <a:t> </a:t>
            </a:r>
            <a:endParaRPr lang="en-US" sz="3600" b="1">
              <a:latin typeface="VNI-Avo" charset="0"/>
              <a:cs typeface="VNI-Avo" charset="0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7378700" y="5752465"/>
            <a:ext cx="231838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4400" b="1">
                <a:solidFill>
                  <a:srgbClr val="FF0000"/>
                </a:solidFill>
                <a:latin typeface="VNI-Avo" charset="0"/>
                <a:cs typeface="VNI-Avo" charset="0"/>
              </a:rPr>
              <a:t>Thöùc</a:t>
            </a:r>
            <a:r>
              <a:rPr lang="en-US" sz="3600" b="1">
                <a:latin typeface="VNI-Avo" charset="0"/>
                <a:cs typeface="VNI-Avo" charset="0"/>
              </a:rPr>
              <a:t> </a:t>
            </a:r>
            <a:endParaRPr lang="en-US" sz="3600" b="1">
              <a:latin typeface="VNI-Avo" charset="0"/>
              <a:cs typeface="VNI-Avo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WPS Presentation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VNI-Avo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User</cp:lastModifiedBy>
  <cp:revision>1</cp:revision>
  <dcterms:created xsi:type="dcterms:W3CDTF">2023-01-31T15:47:22Z</dcterms:created>
  <dcterms:modified xsi:type="dcterms:W3CDTF">2023-01-31T15:47:22Z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3BA7DFFDB66D4FFAB142A749305E343C</vt:lpwstr>
  </property>
  <property fmtid="{D5CDD505-2E9C-101B-9397-08002B2CF9AE}" pid="3" name="KSOProductBuildVer">
    <vt:lpwstr>1033-11.2.0.11440</vt:lpwstr>
  </property>
</Properties>
</file>